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668185"/>
            <a:ext cx="7477601" cy="2499598"/>
          </a:xfrm>
          <a:prstGeom prst="rect">
            <a:avLst/>
          </a:prstGeom>
          <a:noFill/>
          <a:ln/>
        </p:spPr>
        <p:txBody>
          <a:bodyPr wrap="square" rtlCol="0" anchor="t"/>
          <a:lstStyle/>
          <a:p>
            <a:pPr indent="0" marL="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Command to Create a Directory Structure in HDFS</a:t>
            </a:r>
            <a:endParaRPr lang="en-US" sz="5249" dirty="0"/>
          </a:p>
        </p:txBody>
      </p:sp>
      <p:sp>
        <p:nvSpPr>
          <p:cNvPr id="6" name="Text 2"/>
          <p:cNvSpPr/>
          <p:nvPr/>
        </p:nvSpPr>
        <p:spPr>
          <a:xfrm>
            <a:off x="833199" y="4501039"/>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When working with Hadoop Distributed File System (HDFS), it's essential to understand the command for creating a directory structure. The 'hdfs dfs -mkdir' command is used to accomplish this, allowing you to organize your data efficiently within HDFS.</a:t>
            </a:r>
            <a:endParaRPr lang="en-US" sz="1750" dirty="0"/>
          </a:p>
        </p:txBody>
      </p:sp>
      <p:sp>
        <p:nvSpPr>
          <p:cNvPr id="7" name="Shape 3"/>
          <p:cNvSpPr/>
          <p:nvPr/>
        </p:nvSpPr>
        <p:spPr>
          <a:xfrm>
            <a:off x="833199" y="6189226"/>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6196846"/>
            <a:ext cx="340162" cy="340162"/>
          </a:xfrm>
          <a:prstGeom prst="rect">
            <a:avLst/>
          </a:prstGeom>
        </p:spPr>
      </p:pic>
      <p:sp>
        <p:nvSpPr>
          <p:cNvPr id="9" name="Text 4"/>
          <p:cNvSpPr/>
          <p:nvPr/>
        </p:nvSpPr>
        <p:spPr>
          <a:xfrm>
            <a:off x="1299686" y="6172557"/>
            <a:ext cx="2931557"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Bhavya Kesi Reddy</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445901"/>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Additional Options</a:t>
            </a:r>
            <a:endParaRPr lang="en-US" sz="4374" dirty="0"/>
          </a:p>
        </p:txBody>
      </p:sp>
      <p:sp>
        <p:nvSpPr>
          <p:cNvPr id="6" name="Text 2"/>
          <p:cNvSpPr/>
          <p:nvPr/>
        </p:nvSpPr>
        <p:spPr>
          <a:xfrm>
            <a:off x="6675001" y="3473529"/>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Set Permissions:</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Allows setting specific permissions for the created directory.</a:t>
            </a:r>
            <a:endParaRPr lang="en-US" sz="1750" dirty="0"/>
          </a:p>
        </p:txBody>
      </p:sp>
      <p:sp>
        <p:nvSpPr>
          <p:cNvPr id="7" name="Text 3"/>
          <p:cNvSpPr/>
          <p:nvPr/>
        </p:nvSpPr>
        <p:spPr>
          <a:xfrm>
            <a:off x="6675001" y="4273153"/>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Replication Factor:</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Adjusts the number of times the data is replicated.</a:t>
            </a:r>
            <a:endParaRPr lang="en-US" sz="1750" dirty="0"/>
          </a:p>
        </p:txBody>
      </p:sp>
      <p:sp>
        <p:nvSpPr>
          <p:cNvPr id="8" name="Text 4"/>
          <p:cNvSpPr/>
          <p:nvPr/>
        </p:nvSpPr>
        <p:spPr>
          <a:xfrm>
            <a:off x="6675001" y="5072777"/>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Other Properties:</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Include options for encryption, access control, and storage policies.</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418278"/>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syntax to create a directory structure in HDFS is by using the command ```bash hdfs dfs -mkdir ```.</a:t>
            </a:r>
            <a:endParaRPr lang="en-US" sz="1750" dirty="0"/>
          </a:p>
        </p:txBody>
      </p:sp>
      <p:sp>
        <p:nvSpPr>
          <p:cNvPr id="6" name="Text 2"/>
          <p:cNvSpPr/>
          <p:nvPr/>
        </p:nvSpPr>
        <p:spPr>
          <a:xfrm>
            <a:off x="6319599" y="3378994"/>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This command is essential for setting up the initial directory structure for data storage in HDFS.</a:t>
            </a:r>
            <a:endParaRPr lang="en-US" sz="1750" dirty="0"/>
          </a:p>
        </p:txBody>
      </p:sp>
      <p:sp>
        <p:nvSpPr>
          <p:cNvPr id="7" name="Text 3"/>
          <p:cNvSpPr/>
          <p:nvPr/>
        </p:nvSpPr>
        <p:spPr>
          <a:xfrm>
            <a:off x="6319599" y="4339709"/>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When using this command, the user must ensure they have write permissions on the parent directory.</a:t>
            </a:r>
            <a:endParaRPr lang="en-US" sz="1750" dirty="0"/>
          </a:p>
        </p:txBody>
      </p:sp>
      <p:sp>
        <p:nvSpPr>
          <p:cNvPr id="8" name="Text 4"/>
          <p:cNvSpPr/>
          <p:nvPr/>
        </p:nvSpPr>
        <p:spPr>
          <a:xfrm>
            <a:off x="6319599" y="5300424"/>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It is recommended to use a consistent naming convention and organize directories based on the data's purpose or source.</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sp>
      <p:sp>
        <p:nvSpPr>
          <p:cNvPr id="6" name="Text 2"/>
          <p:cNvSpPr/>
          <p:nvPr/>
        </p:nvSpPr>
        <p:spPr>
          <a:xfrm>
            <a:off x="2037993" y="2773680"/>
            <a:ext cx="10554414" cy="710803"/>
          </a:xfrm>
          <a:prstGeom prst="rect">
            <a:avLst/>
          </a:prstGeom>
          <a:noFill/>
          <a:ln/>
        </p:spPr>
        <p:txBody>
          <a:bodyPr wrap="square" rtlCol="0" anchor="t"/>
          <a:lstStyle/>
          <a:p>
            <a:pPr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The command </a:t>
            </a:r>
            <a:pPr indent="0" marL="0">
              <a:lnSpc>
                <a:spcPts val="2799"/>
              </a:lnSpc>
              <a:buNone/>
            </a:pPr>
            <a:r>
              <a:rPr lang="en-US" sz="1750" b="1" dirty="0">
                <a:solidFill>
                  <a:srgbClr val="E5E0DF"/>
                </a:solidFill>
                <a:latin typeface="Eudoxus Sans" pitchFamily="34" charset="0"/>
                <a:ea typeface="Eudoxus Sans" pitchFamily="34" charset="-122"/>
                <a:cs typeface="Eudoxus Sans" pitchFamily="34" charset="-120"/>
              </a:rPr>
              <a:t>hdfs dfs -mkdir /user/hadoop/data</a:t>
            </a:r>
            <a:pPr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 is used to create a new directory within the Hadoop Distributed File System (HDFS).</a:t>
            </a:r>
            <a:endParaRPr lang="en-US" sz="1750" dirty="0"/>
          </a:p>
        </p:txBody>
      </p:sp>
      <p:sp>
        <p:nvSpPr>
          <p:cNvPr id="7" name="Text 3"/>
          <p:cNvSpPr/>
          <p:nvPr/>
        </p:nvSpPr>
        <p:spPr>
          <a:xfrm>
            <a:off x="2037993" y="3734395"/>
            <a:ext cx="10554414" cy="355402"/>
          </a:xfrm>
          <a:prstGeom prst="rect">
            <a:avLst/>
          </a:prstGeom>
          <a:noFill/>
          <a:ln/>
        </p:spPr>
        <p:txBody>
          <a:bodyPr wrap="none" rtlCol="0" anchor="t"/>
          <a:lstStyle/>
          <a:p>
            <a:pPr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It specifies the location where the new directory, in this case, </a:t>
            </a:r>
            <a:pPr indent="0" marL="0">
              <a:lnSpc>
                <a:spcPts val="2799"/>
              </a:lnSpc>
              <a:buNone/>
            </a:pPr>
            <a:r>
              <a:rPr lang="en-US" sz="1750" b="1" dirty="0">
                <a:solidFill>
                  <a:srgbClr val="E5E0DF"/>
                </a:solidFill>
                <a:latin typeface="Eudoxus Sans" pitchFamily="34" charset="0"/>
                <a:ea typeface="Eudoxus Sans" pitchFamily="34" charset="-122"/>
                <a:cs typeface="Eudoxus Sans" pitchFamily="34" charset="-120"/>
              </a:rPr>
              <a:t>/user/hadoop/data</a:t>
            </a:r>
            <a:pPr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 should be created.</a:t>
            </a:r>
            <a:endParaRPr lang="en-US" sz="1750" dirty="0"/>
          </a:p>
        </p:txBody>
      </p:sp>
      <p:sp>
        <p:nvSpPr>
          <p:cNvPr id="8" name="Text 4"/>
          <p:cNvSpPr/>
          <p:nvPr/>
        </p:nvSpPr>
        <p:spPr>
          <a:xfrm>
            <a:off x="2037993" y="4339709"/>
            <a:ext cx="10554414" cy="355402"/>
          </a:xfrm>
          <a:prstGeom prst="rect">
            <a:avLst/>
          </a:prstGeom>
          <a:noFill/>
          <a:ln/>
        </p:spPr>
        <p:txBody>
          <a:bodyPr wrap="none" rtlCol="0" anchor="t"/>
          <a:lstStyle/>
          <a:p>
            <a:pPr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If the directories in the specified path do not exist, they will be automatically created.</a:t>
            </a:r>
            <a:endParaRPr lang="en-US" sz="1750" dirty="0"/>
          </a:p>
        </p:txBody>
      </p:sp>
      <p:sp>
        <p:nvSpPr>
          <p:cNvPr id="9" name="Text 5"/>
          <p:cNvSpPr/>
          <p:nvPr/>
        </p:nvSpPr>
        <p:spPr>
          <a:xfrm>
            <a:off x="2037993" y="4945023"/>
            <a:ext cx="10554414" cy="710803"/>
          </a:xfrm>
          <a:prstGeom prst="rect">
            <a:avLst/>
          </a:prstGeom>
          <a:noFill/>
          <a:ln/>
        </p:spPr>
        <p:txBody>
          <a:bodyPr wrap="square" rtlCol="0" anchor="t"/>
          <a:lstStyle/>
          <a:p>
            <a:pPr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It's important to note that the user running this command must have appropriate permissions for the parent directory.</a:t>
            </a:r>
            <a:endParaRPr lang="en-US" sz="175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3403997"/>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This command is essential for creating a directory structure in HDFS. By specifying the directory path, users can determine the exact location where the directory should be created, ensuring efficient organization of data within the Hadoop Distributed File System.</a:t>
            </a:r>
            <a:endParaRPr lang="en-US" sz="1750"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582103"/>
            <a:ext cx="7477601" cy="2777490"/>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Note: If the parent directories in the specified path do not exist, they will be created automatically.</a:t>
            </a:r>
            <a:endParaRPr lang="en-US" sz="4374" dirty="0"/>
          </a:p>
        </p:txBody>
      </p:sp>
      <p:sp>
        <p:nvSpPr>
          <p:cNvPr id="6" name="Text 2"/>
          <p:cNvSpPr/>
          <p:nvPr/>
        </p:nvSpPr>
        <p:spPr>
          <a:xfrm>
            <a:off x="1188601" y="4692848"/>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Automatic creation:</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Parent directories are automatically created if they do not exist.</a:t>
            </a:r>
            <a:endParaRPr lang="en-US" sz="1750" dirty="0"/>
          </a:p>
        </p:txBody>
      </p:sp>
      <p:sp>
        <p:nvSpPr>
          <p:cNvPr id="7" name="Text 3"/>
          <p:cNvSpPr/>
          <p:nvPr/>
        </p:nvSpPr>
        <p:spPr>
          <a:xfrm>
            <a:off x="1188601" y="5492472"/>
            <a:ext cx="7122200"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Convenience:</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Simplifies the process of creating nested directories.</a:t>
            </a:r>
            <a:endParaRPr lang="en-US" sz="1750" dirty="0"/>
          </a:p>
        </p:txBody>
      </p:sp>
      <p:sp>
        <p:nvSpPr>
          <p:cNvPr id="8" name="Text 4"/>
          <p:cNvSpPr/>
          <p:nvPr/>
        </p:nvSpPr>
        <p:spPr>
          <a:xfrm>
            <a:off x="1188601" y="5936694"/>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Error prevention:</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Ensures that the specified directory path can be created without manual intervention.</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445901"/>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Permissions</a:t>
            </a:r>
            <a:endParaRPr lang="en-US" sz="4374" dirty="0"/>
          </a:p>
        </p:txBody>
      </p:sp>
      <p:sp>
        <p:nvSpPr>
          <p:cNvPr id="6" name="Text 2"/>
          <p:cNvSpPr/>
          <p:nvPr/>
        </p:nvSpPr>
        <p:spPr>
          <a:xfrm>
            <a:off x="6675001" y="3473529"/>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Write permissions:</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The user running the command must have write access</a:t>
            </a:r>
            <a:endParaRPr lang="en-US" sz="1750" dirty="0"/>
          </a:p>
        </p:txBody>
      </p:sp>
      <p:sp>
        <p:nvSpPr>
          <p:cNvPr id="7" name="Text 3"/>
          <p:cNvSpPr/>
          <p:nvPr/>
        </p:nvSpPr>
        <p:spPr>
          <a:xfrm>
            <a:off x="6675001" y="4273153"/>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Parent directory:</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The user must have write permissions on the parent directory</a:t>
            </a:r>
            <a:endParaRPr lang="en-US" sz="1750" dirty="0"/>
          </a:p>
        </p:txBody>
      </p:sp>
      <p:sp>
        <p:nvSpPr>
          <p:cNvPr id="8" name="Text 4"/>
          <p:cNvSpPr/>
          <p:nvPr/>
        </p:nvSpPr>
        <p:spPr>
          <a:xfrm>
            <a:off x="6675001" y="5072777"/>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Access control:</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Proper access control must be in place to ensure security</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sp>
      <p:sp>
        <p:nvSpPr>
          <p:cNvPr id="6" name="Text 2"/>
          <p:cNvSpPr/>
          <p:nvPr/>
        </p:nvSpPr>
        <p:spPr>
          <a:xfrm>
            <a:off x="2037993" y="2098715"/>
            <a:ext cx="10554414" cy="1388745"/>
          </a:xfrm>
          <a:prstGeom prst="rect">
            <a:avLst/>
          </a:prstGeom>
          <a:noFill/>
          <a:ln/>
        </p:spPr>
        <p:txBody>
          <a:bodyPr wrap="square" rtlCol="0" anchor="t"/>
          <a:lstStyle/>
          <a:p>
            <a:pPr indent="0" marL="0">
              <a:lnSpc>
                <a:spcPts val="5468"/>
              </a:lnSpc>
              <a:buNone/>
            </a:pPr>
            <a:r>
              <a:rPr lang="en-US" sz="4374" b="1" dirty="0">
                <a:solidFill>
                  <a:srgbClr val="FFFFFF"/>
                </a:solidFill>
                <a:latin typeface="p22-mackinac-pro" pitchFamily="34" charset="0"/>
                <a:ea typeface="p22-mackinac-pro" pitchFamily="34" charset="-122"/>
                <a:cs typeface="p22-mackinac-pro" pitchFamily="34" charset="-120"/>
              </a:rPr>
              <a:t>Error handling: If the directory already exists, an error will be thrown.</a:t>
            </a:r>
            <a:endParaRPr lang="en-US" sz="4374" dirty="0"/>
          </a:p>
        </p:txBody>
      </p:sp>
      <p:sp>
        <p:nvSpPr>
          <p:cNvPr id="7" name="Text 3"/>
          <p:cNvSpPr/>
          <p:nvPr/>
        </p:nvSpPr>
        <p:spPr>
          <a:xfrm>
            <a:off x="2393394" y="3820716"/>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E5E0DF"/>
                </a:solidFill>
                <a:latin typeface="Eudoxus Sans" pitchFamily="34" charset="0"/>
                <a:ea typeface="Eudoxus Sans" pitchFamily="34" charset="-122"/>
                <a:cs typeface="Eudoxus Sans" pitchFamily="34" charset="-120"/>
              </a:rPr>
              <a:t>Directory already exists:</a:t>
            </a:r>
            <a:pPr algn="l"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 An error will be thrown when attempting to create a directory that already exists.</a:t>
            </a:r>
            <a:endParaRPr lang="en-US" sz="1750" dirty="0"/>
          </a:p>
        </p:txBody>
      </p:sp>
      <p:sp>
        <p:nvSpPr>
          <p:cNvPr id="8" name="Text 4"/>
          <p:cNvSpPr/>
          <p:nvPr/>
        </p:nvSpPr>
        <p:spPr>
          <a:xfrm>
            <a:off x="2393394" y="4620339"/>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E5E0DF"/>
                </a:solidFill>
                <a:latin typeface="Eudoxus Sans" pitchFamily="34" charset="0"/>
                <a:ea typeface="Eudoxus Sans" pitchFamily="34" charset="-122"/>
                <a:cs typeface="Eudoxus Sans" pitchFamily="34" charset="-120"/>
              </a:rPr>
              <a:t>Exception message:</a:t>
            </a:r>
            <a:pPr algn="l"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 The error message will indicate that the directory already exists in the specified location.</a:t>
            </a:r>
            <a:endParaRPr lang="en-US" sz="1750" dirty="0"/>
          </a:p>
        </p:txBody>
      </p:sp>
      <p:sp>
        <p:nvSpPr>
          <p:cNvPr id="9" name="Text 5"/>
          <p:cNvSpPr/>
          <p:nvPr/>
        </p:nvSpPr>
        <p:spPr>
          <a:xfrm>
            <a:off x="2393394" y="5419963"/>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E5E0DF"/>
                </a:solidFill>
                <a:latin typeface="Eudoxus Sans" pitchFamily="34" charset="0"/>
                <a:ea typeface="Eudoxus Sans" pitchFamily="34" charset="-122"/>
                <a:cs typeface="Eudoxus Sans" pitchFamily="34" charset="-120"/>
              </a:rPr>
              <a:t>Resolution:</a:t>
            </a:r>
            <a:pPr algn="l"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 Resolve the error by specifying a different directory name or using the existing directory as needed.</a:t>
            </a:r>
            <a:endParaRPr lang="en-US" sz="175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sp>
      <p:sp>
        <p:nvSpPr>
          <p:cNvPr id="6" name="Text 2"/>
          <p:cNvSpPr/>
          <p:nvPr/>
        </p:nvSpPr>
        <p:spPr>
          <a:xfrm>
            <a:off x="2037993" y="3245525"/>
            <a:ext cx="5554980" cy="694373"/>
          </a:xfrm>
          <a:prstGeom prst="rect">
            <a:avLst/>
          </a:prstGeom>
          <a:noFill/>
          <a:ln/>
        </p:spPr>
        <p:txBody>
          <a:bodyPr wrap="none" rtlCol="0" anchor="t"/>
          <a:lstStyle/>
          <a:p>
            <a:pPr indent="0" marL="0">
              <a:lnSpc>
                <a:spcPts val="5468"/>
              </a:lnSpc>
              <a:buNone/>
            </a:pPr>
            <a:r>
              <a:rPr lang="en-US" sz="4374" b="1" dirty="0">
                <a:solidFill>
                  <a:srgbClr val="FFFFFF"/>
                </a:solidFill>
                <a:latin typeface="p22-mackinac-pro" pitchFamily="34" charset="0"/>
                <a:ea typeface="p22-mackinac-pro" pitchFamily="34" charset="-122"/>
                <a:cs typeface="p22-mackinac-pro" pitchFamily="34" charset="-120"/>
              </a:rPr>
              <a:t>Use Case</a:t>
            </a:r>
            <a:endParaRPr lang="en-US" sz="4374" dirty="0"/>
          </a:p>
        </p:txBody>
      </p:sp>
      <p:sp>
        <p:nvSpPr>
          <p:cNvPr id="7" name="Text 3"/>
          <p:cNvSpPr/>
          <p:nvPr/>
        </p:nvSpPr>
        <p:spPr>
          <a:xfrm>
            <a:off x="2037993" y="4273153"/>
            <a:ext cx="10554414" cy="710803"/>
          </a:xfrm>
          <a:prstGeom prst="rect">
            <a:avLst/>
          </a:prstGeom>
          <a:noFill/>
          <a:ln/>
        </p:spPr>
        <p:txBody>
          <a:bodyPr wrap="square" rtlCol="0" anchor="t"/>
          <a:lstStyle/>
          <a:p>
            <a:pPr indent="0" marL="0">
              <a:lnSpc>
                <a:spcPts val="2799"/>
              </a:lnSpc>
              <a:buNone/>
            </a:pPr>
            <a:r>
              <a:rPr lang="en-US" sz="1750" dirty="0">
                <a:solidFill>
                  <a:srgbClr val="E5E0DF"/>
                </a:solidFill>
                <a:latin typeface="Eudoxus Sans" pitchFamily="34" charset="0"/>
                <a:ea typeface="Eudoxus Sans" pitchFamily="34" charset="-122"/>
                <a:cs typeface="Eudoxus Sans" pitchFamily="34" charset="-120"/>
              </a:rPr>
              <a:t>This command is essential for creating the foundational directory structure for data storage in HDFS. It is commonly used during the initial setup phase of HDFS to organize and manage data effectively.</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Shape 1"/>
          <p:cNvSpPr/>
          <p:nvPr/>
        </p:nvSpPr>
        <p:spPr>
          <a:xfrm>
            <a:off x="833199" y="3272076"/>
            <a:ext cx="388739" cy="388739"/>
          </a:xfrm>
          <a:prstGeom prst="roundRect">
            <a:avLst>
              <a:gd name="adj" fmla="val 25722"/>
            </a:avLst>
          </a:prstGeom>
          <a:solidFill>
            <a:srgbClr val="CCEEFF"/>
          </a:solidFill>
          <a:ln w="7620">
            <a:solidFill>
              <a:srgbClr val="B2D4E5"/>
            </a:solidFill>
            <a:prstDash val="solid"/>
          </a:ln>
        </p:spPr>
      </p:sp>
      <p:sp>
        <p:nvSpPr>
          <p:cNvPr id="6" name="Text 2"/>
          <p:cNvSpPr/>
          <p:nvPr/>
        </p:nvSpPr>
        <p:spPr>
          <a:xfrm>
            <a:off x="1444109" y="3292793"/>
            <a:ext cx="3931206" cy="69437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Consistent Naming Convention</a:t>
            </a:r>
            <a:endParaRPr lang="en-US" sz="2187" dirty="0"/>
          </a:p>
        </p:txBody>
      </p:sp>
      <p:sp>
        <p:nvSpPr>
          <p:cNvPr id="7" name="Text 3"/>
          <p:cNvSpPr/>
          <p:nvPr/>
        </p:nvSpPr>
        <p:spPr>
          <a:xfrm>
            <a:off x="1444109" y="4120396"/>
            <a:ext cx="3931206"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Always use a consistent naming convention for directories to ensure clarity and organization.</a:t>
            </a:r>
            <a:endParaRPr lang="en-US" sz="1750" dirty="0"/>
          </a:p>
        </p:txBody>
      </p:sp>
      <p:sp>
        <p:nvSpPr>
          <p:cNvPr id="8" name="Shape 4"/>
          <p:cNvSpPr/>
          <p:nvPr/>
        </p:nvSpPr>
        <p:spPr>
          <a:xfrm>
            <a:off x="5597485" y="3272076"/>
            <a:ext cx="388739" cy="388739"/>
          </a:xfrm>
          <a:prstGeom prst="roundRect">
            <a:avLst>
              <a:gd name="adj" fmla="val 25722"/>
            </a:avLst>
          </a:prstGeom>
          <a:solidFill>
            <a:srgbClr val="CCEEFF"/>
          </a:solidFill>
          <a:ln w="7620">
            <a:solidFill>
              <a:srgbClr val="B2D4E5"/>
            </a:solidFill>
            <a:prstDash val="solid"/>
          </a:ln>
        </p:spPr>
      </p:sp>
      <p:sp>
        <p:nvSpPr>
          <p:cNvPr id="9" name="Text 5"/>
          <p:cNvSpPr/>
          <p:nvPr/>
        </p:nvSpPr>
        <p:spPr>
          <a:xfrm>
            <a:off x="6208395" y="3292793"/>
            <a:ext cx="3931206" cy="69437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Organize Based on Data's Purpose or Source</a:t>
            </a:r>
            <a:endParaRPr lang="en-US" sz="2187" dirty="0"/>
          </a:p>
        </p:txBody>
      </p:sp>
      <p:sp>
        <p:nvSpPr>
          <p:cNvPr id="10" name="Text 6"/>
          <p:cNvSpPr/>
          <p:nvPr/>
        </p:nvSpPr>
        <p:spPr>
          <a:xfrm>
            <a:off x="6208395" y="4120396"/>
            <a:ext cx="3931206"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Organize directories based on the data's purpose or source to facilitate easy data management and retrieval.</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2024-02-26T05:01:18Z</dcterms:created>
  <dcterms:modified xsi:type="dcterms:W3CDTF">2024-02-26T05:01:18Z</dcterms:modified>
</cp:coreProperties>
</file>